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0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80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8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8CB497D-350A-4518-8F87-7F267BAE8B92}" type="datetimeFigureOut">
              <a:rPr lang="es-ES" smtClean="0"/>
              <a:t>04/06/2016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8CA11062-C626-450D-9AC0-800CBE265E8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03648" y="332656"/>
            <a:ext cx="7520940" cy="548640"/>
          </a:xfrm>
        </p:spPr>
        <p:txBody>
          <a:bodyPr/>
          <a:lstStyle/>
          <a:p>
            <a:r>
              <a:rPr lang="es-ES" sz="1600" dirty="0" smtClean="0"/>
              <a:t>Te voy a dar las preguntas del problema y tú tienes que inventarte un enunciado que esté relacionado con ellas, luego deberás resolverlo.</a:t>
            </a:r>
            <a:endParaRPr lang="es-ES" sz="1600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180295">
            <a:off x="165131" y="257747"/>
            <a:ext cx="1249371" cy="1201581"/>
          </a:xfrm>
        </p:spPr>
      </p:pic>
      <p:sp>
        <p:nvSpPr>
          <p:cNvPr id="5" name="4 CuadroTexto"/>
          <p:cNvSpPr txBox="1"/>
          <p:nvPr/>
        </p:nvSpPr>
        <p:spPr>
          <a:xfrm>
            <a:off x="1619672" y="1124744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 smtClean="0">
                <a:latin typeface="Chiller" panose="04020404031007020602" pitchFamily="82" charset="0"/>
              </a:rPr>
              <a:t>¿Cuántos kilómetros recorrerá Ainara en un día? ¿Y quincenalmente? </a:t>
            </a:r>
            <a:endParaRPr lang="es-ES" sz="3600" dirty="0">
              <a:latin typeface="Chiller" panose="04020404031007020602" pitchFamily="82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133" t="4798"/>
          <a:stretch/>
        </p:blipFill>
        <p:spPr>
          <a:xfrm>
            <a:off x="3062395" y="2262377"/>
            <a:ext cx="5616624" cy="4577220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564904"/>
            <a:ext cx="1914525" cy="2390775"/>
          </a:xfrm>
          <a:prstGeom prst="rect">
            <a:avLst/>
          </a:prstGeom>
        </p:spPr>
      </p:pic>
      <p:sp>
        <p:nvSpPr>
          <p:cNvPr id="12" name="11 Flecha curvada hacia abajo"/>
          <p:cNvSpPr/>
          <p:nvPr/>
        </p:nvSpPr>
        <p:spPr>
          <a:xfrm>
            <a:off x="2051720" y="3429000"/>
            <a:ext cx="4536504" cy="1121987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12 Flecha curvada hacia arriba"/>
          <p:cNvSpPr/>
          <p:nvPr/>
        </p:nvSpPr>
        <p:spPr>
          <a:xfrm rot="19305246">
            <a:off x="6564814" y="4265750"/>
            <a:ext cx="1366004" cy="76226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768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174</TotalTime>
  <Words>38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Ángulos</vt:lpstr>
      <vt:lpstr>Te voy a dar las preguntas del problema y tú tienes que inventarte un enunciado que esté relacionado con ellas, luego deberás resolverlo.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3º de PRIMARIA</dc:title>
  <dc:creator>Vicky Carranza</dc:creator>
  <cp:lastModifiedBy>Ricardo</cp:lastModifiedBy>
  <cp:revision>28</cp:revision>
  <dcterms:created xsi:type="dcterms:W3CDTF">2016-05-14T09:26:07Z</dcterms:created>
  <dcterms:modified xsi:type="dcterms:W3CDTF">2016-06-04T18:45:00Z</dcterms:modified>
</cp:coreProperties>
</file>